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27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a:t>The quantified distances </a:t>
            </a:r>
            <a:r>
              <a:rPr lang="en-US" dirty="0"/>
              <a:t>and visual comparison</a:t>
            </a:r>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3092</TotalTime>
  <Words>3358</Words>
  <Application>Microsoft Office PowerPoint</Application>
  <PresentationFormat>Widescreen</PresentationFormat>
  <Paragraphs>896</Paragraphs>
  <Slides>110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PowerPoint Presentation</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236</cp:revision>
  <dcterms:created xsi:type="dcterms:W3CDTF">2020-04-21T09:35:12Z</dcterms:created>
  <dcterms:modified xsi:type="dcterms:W3CDTF">2020-05-27T10:31:25Z</dcterms:modified>
</cp:coreProperties>
</file>